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</p:sldMasterIdLst>
  <p:sldIdLst>
    <p:sldId id="293" r:id="rId2"/>
    <p:sldId id="299" r:id="rId3"/>
    <p:sldId id="298" r:id="rId4"/>
    <p:sldId id="297" r:id="rId5"/>
    <p:sldId id="300" r:id="rId6"/>
    <p:sldId id="302" r:id="rId7"/>
    <p:sldId id="281" r:id="rId8"/>
    <p:sldId id="285" r:id="rId9"/>
    <p:sldId id="303" r:id="rId10"/>
    <p:sldId id="283" r:id="rId11"/>
    <p:sldId id="292" r:id="rId12"/>
    <p:sldId id="289" r:id="rId13"/>
    <p:sldId id="305" r:id="rId14"/>
    <p:sldId id="284" r:id="rId15"/>
    <p:sldId id="30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FFDE59"/>
    <a:srgbClr val="222222"/>
    <a:srgbClr val="DFE5F1"/>
    <a:srgbClr val="5392B1"/>
    <a:srgbClr val="7EADC4"/>
    <a:srgbClr val="FFFFFF"/>
    <a:srgbClr val="060708"/>
    <a:srgbClr val="000000"/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29CA-0791-43DD-9C02-B814B32E51B8}" v="881" dt="2022-10-11T16:51:48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BA5FF-5DD6-DE15-DC59-02CFA1E0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51E8C-A520-98E8-7442-83C182F52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026D3-0B0F-7805-351C-8A229ED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6CC61-D70B-E1B2-374C-39B94632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CFD4F-A60F-B737-EF3D-1A900ED4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AA0E-1AAC-3969-1C06-74825A7C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440368-DB81-614D-910A-C371745A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36FC8-70FE-05DD-F343-832B3E98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48E30-4FD1-A504-970C-605AECC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FC49B-3326-EAE9-1589-5499840E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9D5882-76FF-8CA3-B745-DB906D8F7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0E795F-7368-BAB2-F55C-43ABD0B4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1F954-ACA7-6F23-59BA-4D7CD51F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B29C0-9E71-AB1E-C15E-4BE5179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35492-53B6-8653-9F98-EEFBD91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96985-4BE1-C666-DC33-29728CBC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F4989-8533-FDF4-F51B-A0A94012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52B7BA-DEAC-75A2-0050-D6D8FA11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0571FB-52AF-FED6-371F-8D7D2E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A7FDB-EA00-2003-6BFF-FC714AC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1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26A1-BDF7-CFD8-A4BE-614852E9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E3F90B-875A-FEDB-F69C-F69491D4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D4FD4-E91C-AF72-B499-378257A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F72EB-A615-7B41-6D54-068213F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C3E47B-C9B6-3BAA-0A2D-7250D17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8EF-9780-A264-9682-BB55439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D9445-B4AA-9A6B-DB4D-AA35CF93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52CF0-C68E-5EBE-93C5-A43068D9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F1973-DF83-6860-E4F0-A817A51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B86BF-C594-626A-9D61-47CA5B48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22A2C7-75A5-96BC-4795-549F8A0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61C68-294B-21C1-2273-8699BBE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A5D663-6E4E-2361-61CE-F90D7300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55A19E-6EAE-8498-15D7-09C12D21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AD191B-82A2-BFAA-E06A-9F549193D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0EFC1-CD72-169E-AAFB-07F5C0B3D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5299F0-D2EC-CD6C-FEA6-839148E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76B00C-C23B-9794-9E27-B0EC3724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7281BC-F7B7-37C3-AEA0-BDA9276F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ACB2-376B-BAA3-8F60-185EE8CA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48ED10-7DB0-A701-5488-8492F013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A18419-E6E7-A507-3964-AC234B63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4473E-D96C-0BC8-6442-D3A2C3D5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0789E1-73F5-353B-0DFC-EC491D30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9221BE-1303-46ED-6C19-A202C74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D0762-B53E-CDC4-68AF-61324F86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8F72B-74BC-6983-8276-BDB6EF2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25A91-5681-9DB9-B65C-FB3273E9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776D6-6E98-2EDB-119D-B2F65596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F093F0-C954-F43C-C309-AAF60A7E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7C8453-BD91-6A1E-D3B2-FFD515DD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94EB1-AE70-1EFC-CD36-F4DAF6DB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40E-638A-A31B-58F9-DC0E456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08FF1C-7151-08F7-C96A-495904723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1EA5E-465D-7473-2645-13AEEC4C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D1A8EC-2E55-D79F-13BA-668C8C38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C3E06-D48E-CC2A-BD6E-F0B1E0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24BC0-8124-4535-D58B-52F70D2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B78478-C836-DC16-1C8B-3140C14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3C2EC-B15A-2BD5-6002-50351DBE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6A86A-C691-7E4B-AA48-37BA52464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31920-C13A-0EBB-D64A-D17C0582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9B133A-5E69-99AC-B677-CAA958FD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u="sng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Exemplo</a:t>
            </a:r>
            <a:endParaRPr lang="en-US" sz="3600" b="1" u="sng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35EE13-8537-CEC6-713C-CA6B97C5AD4F}"/>
              </a:ext>
            </a:extLst>
          </p:cNvPr>
          <p:cNvSpPr txBox="1"/>
          <p:nvPr/>
        </p:nvSpPr>
        <p:spPr>
          <a:xfrm>
            <a:off x="1773858" y="2761807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Programa</a:t>
            </a:r>
            <a:r>
              <a:rPr lang="en-US" sz="2400" dirty="0">
                <a:solidFill>
                  <a:schemeClr val="bg1"/>
                </a:solidFill>
              </a:rPr>
              <a:t> para </a:t>
            </a:r>
            <a:r>
              <a:rPr lang="en-US" sz="2400" dirty="0" err="1">
                <a:solidFill>
                  <a:schemeClr val="bg1"/>
                </a:solidFill>
              </a:rPr>
              <a:t>captura</a:t>
            </a:r>
            <a:r>
              <a:rPr lang="en-US" sz="2400" dirty="0">
                <a:solidFill>
                  <a:schemeClr val="bg1"/>
                </a:solidFill>
              </a:rPr>
              <a:t> de contorno.</a:t>
            </a:r>
          </a:p>
        </p:txBody>
      </p:sp>
    </p:spTree>
    <p:extLst>
      <p:ext uri="{BB962C8B-B14F-4D97-AF65-F5344CB8AC3E}">
        <p14:creationId xmlns:p14="http://schemas.microsoft.com/office/powerpoint/2010/main" val="10661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C444DF-C5EF-610E-3EBE-6712A00E4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020" y="1495701"/>
            <a:ext cx="5530746" cy="49283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DA8FC11-E4A9-C7CB-382D-5AAE2E2A723A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5F289C-31A2-0C12-E67D-88E588217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020" y="2037044"/>
            <a:ext cx="7904289" cy="3919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839540-D9E9-7EA4-28D2-3DF3329AF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020" y="2476585"/>
            <a:ext cx="5833710" cy="42427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56713B-93AE-DE1F-3ECC-E08E8ACFF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020" y="2872731"/>
            <a:ext cx="9272955" cy="5562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021258-D3E2-ED23-4DC5-2DEB44309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682" y="3498386"/>
            <a:ext cx="4454106" cy="31156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6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049AC0-8CC0-43E7-D717-BDFF65B96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"/>
          <a:stretch/>
        </p:blipFill>
        <p:spPr>
          <a:xfrm>
            <a:off x="1802296" y="1587700"/>
            <a:ext cx="8997176" cy="401797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3B5BF57-2AEE-2F2D-5406-E13B9AFB0006}"/>
              </a:ext>
            </a:extLst>
          </p:cNvPr>
          <p:cNvSpPr txBox="1">
            <a:spLocks/>
          </p:cNvSpPr>
          <p:nvPr/>
        </p:nvSpPr>
        <p:spPr>
          <a:xfrm>
            <a:off x="3305836" y="122256"/>
            <a:ext cx="5453851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MÓDULO DO GRADIENTE</a:t>
            </a:r>
          </a:p>
        </p:txBody>
      </p:sp>
    </p:spTree>
    <p:extLst>
      <p:ext uri="{BB962C8B-B14F-4D97-AF65-F5344CB8AC3E}">
        <p14:creationId xmlns:p14="http://schemas.microsoft.com/office/powerpoint/2010/main" val="11587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3B5BF57-2AEE-2F2D-5406-E13B9AFB0006}"/>
              </a:ext>
            </a:extLst>
          </p:cNvPr>
          <p:cNvSpPr txBox="1">
            <a:spLocks/>
          </p:cNvSpPr>
          <p:nvPr/>
        </p:nvSpPr>
        <p:spPr>
          <a:xfrm>
            <a:off x="3305836" y="122256"/>
            <a:ext cx="5453851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MÓDULO DO GRADIENTE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C20CD0-2AFF-5D26-39A3-970DD6F2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73" y="909286"/>
            <a:ext cx="844985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u="sng" cap="all" dirty="0" err="1">
                <a:solidFill>
                  <a:schemeClr val="bg1"/>
                </a:solidFill>
              </a:rPr>
              <a:t>Exemplo</a:t>
            </a:r>
            <a:endParaRPr lang="en-US" sz="3600" b="1" u="sng" kern="1200" cap="all" baseline="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BF45885D-B19D-FC03-8771-E36348F4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F3769C-754D-3359-473E-E82E93DA9BD4}"/>
              </a:ext>
            </a:extLst>
          </p:cNvPr>
          <p:cNvSpPr txBox="1"/>
          <p:nvPr/>
        </p:nvSpPr>
        <p:spPr>
          <a:xfrm>
            <a:off x="1773858" y="2761807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Uso</a:t>
            </a:r>
            <a:r>
              <a:rPr lang="en-US" sz="2400" dirty="0">
                <a:solidFill>
                  <a:schemeClr val="bg1"/>
                </a:solidFill>
              </a:rPr>
              <a:t> de cameras.</a:t>
            </a:r>
          </a:p>
        </p:txBody>
      </p:sp>
    </p:spTree>
    <p:extLst>
      <p:ext uri="{BB962C8B-B14F-4D97-AF65-F5344CB8AC3E}">
        <p14:creationId xmlns:p14="http://schemas.microsoft.com/office/powerpoint/2010/main" val="287277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3B5BF57-2AEE-2F2D-5406-E13B9AFB0006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1A7CB7-95B1-39FB-B5B4-3135DB006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546" y="1890927"/>
            <a:ext cx="610637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380EE-772C-C951-DCA4-C54CFBA2D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49"/>
            <a:ext cx="9144000" cy="968513"/>
          </a:xfrm>
        </p:spPr>
        <p:txBody>
          <a:bodyPr/>
          <a:lstStyle/>
          <a:p>
            <a:r>
              <a:rPr lang="pt-BR" b="1" dirty="0"/>
              <a:t>Aplicando Máscaras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D469CB-8FA9-6D48-0377-3C0F0022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1437810"/>
            <a:ext cx="10734260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Apply a Mask to an Image Using OpenCV – Automatic Addison">
            <a:extLst>
              <a:ext uri="{FF2B5EF4-FFF2-40B4-BE49-F238E27FC236}">
                <a16:creationId xmlns:a16="http://schemas.microsoft.com/office/drawing/2014/main" id="{29B4C243-C057-7570-862B-2960AC1B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1" y="2300200"/>
            <a:ext cx="11241157" cy="22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64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E6A0DD25-534B-7A5F-3EAC-FE743254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3" y="1995886"/>
            <a:ext cx="11048008" cy="2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474C44-1BC6-53BC-29AF-9F8B9320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4" y="970659"/>
            <a:ext cx="11018872" cy="46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387EDA0-7DEE-863E-36E3-0634D58483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218CA5-69AE-8AF9-09C1-FA2802F0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49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Máscaras para suavizar imagem</a:t>
            </a:r>
          </a:p>
        </p:txBody>
      </p:sp>
      <p:pic>
        <p:nvPicPr>
          <p:cNvPr id="4098" name="Picture 2" descr="Python OpenCV - Smoothing and Blurring - GeeksforGeeks">
            <a:extLst>
              <a:ext uri="{FF2B5EF4-FFF2-40B4-BE49-F238E27FC236}">
                <a16:creationId xmlns:a16="http://schemas.microsoft.com/office/drawing/2014/main" id="{1EB07B5B-892D-D2D2-0BB8-4F61D623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18" y="1143000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6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678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836" y="898621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 u="sng" cap="all" dirty="0" err="1">
                <a:solidFill>
                  <a:schemeClr val="bg1"/>
                </a:solidFill>
              </a:rPr>
              <a:t>exemplo</a:t>
            </a:r>
            <a:endParaRPr lang="en-US" sz="3200" b="1" u="sng" kern="1200" cap="all" baseline="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5723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9712675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915" y="428993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7" t="-4004" r="-24820" b="23092"/>
          <a:stretch/>
        </p:blipFill>
        <p:spPr>
          <a:xfrm>
            <a:off x="7620000" y="4315946"/>
            <a:ext cx="2595182" cy="1797513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405414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Criar</a:t>
            </a:r>
            <a:r>
              <a:rPr lang="en-US" sz="2400" dirty="0">
                <a:solidFill>
                  <a:schemeClr val="bg1"/>
                </a:solidFill>
              </a:rPr>
              <a:t> um </a:t>
            </a:r>
            <a:r>
              <a:rPr lang="en-US" sz="2400" dirty="0" err="1">
                <a:solidFill>
                  <a:schemeClr val="bg1"/>
                </a:solidFill>
              </a:rPr>
              <a:t>programa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suavização</a:t>
            </a:r>
            <a:r>
              <a:rPr lang="en-US" sz="2400" dirty="0">
                <a:solidFill>
                  <a:schemeClr val="bg1"/>
                </a:solidFill>
              </a:rPr>
              <a:t> de imagens.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628C43-7039-11C6-206B-CEF423B5F3BA}"/>
              </a:ext>
            </a:extLst>
          </p:cNvPr>
          <p:cNvSpPr txBox="1"/>
          <p:nvPr/>
        </p:nvSpPr>
        <p:spPr>
          <a:xfrm>
            <a:off x="1683026" y="1722783"/>
            <a:ext cx="8931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Criar matrizes: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2000" dirty="0">
                <a:solidFill>
                  <a:schemeClr val="bg1"/>
                </a:solidFill>
              </a:rPr>
              <a:t>Aplicar máscara: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421A9D-25D2-CEB4-4C95-607D74A5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026" y="2092115"/>
            <a:ext cx="7147623" cy="6898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B755BF3-93E2-6ABB-D8EA-FBC6FD862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026" y="3608422"/>
            <a:ext cx="7384763" cy="5925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814D22-6EE4-E9D0-FD40-870E28CA4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846" y="4305134"/>
            <a:ext cx="4895812" cy="18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Resultado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C4CBA4-1FB7-85A0-23FD-71EF29E0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75" y="1483603"/>
            <a:ext cx="8627165" cy="42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1871</TotalTime>
  <Words>52</Words>
  <Application>Microsoft Office PowerPoint</Application>
  <PresentationFormat>Widescreen</PresentationFormat>
  <Paragraphs>21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Processamento de imagens para visão computacional</vt:lpstr>
      <vt:lpstr>Aplicando Máscaras</vt:lpstr>
      <vt:lpstr>Apresentação do PowerPoint</vt:lpstr>
      <vt:lpstr>Apresentação do PowerPoint</vt:lpstr>
      <vt:lpstr>Apresentação do PowerPoint</vt:lpstr>
      <vt:lpstr>Máscaras para suavizar imagem</vt:lpstr>
      <vt:lpstr>exemplo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Neurais</dc:title>
  <dc:creator>Wesley Miranda</dc:creator>
  <cp:lastModifiedBy>Wesley Miranda</cp:lastModifiedBy>
  <cp:revision>15</cp:revision>
  <dcterms:created xsi:type="dcterms:W3CDTF">2022-10-05T16:36:16Z</dcterms:created>
  <dcterms:modified xsi:type="dcterms:W3CDTF">2022-10-27T19:03:31Z</dcterms:modified>
</cp:coreProperties>
</file>